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x="7556500" cy="10693400"/>
  <p:notesSz cx="7556500" cy="10693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F476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F476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F476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0997" y="3964940"/>
            <a:ext cx="1934504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0F476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ta.ai/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dirty="0" spc="-25"/>
              <a:t>Set</a:t>
            </a:r>
            <a:r>
              <a:rPr dirty="0"/>
              <a:t>	</a:t>
            </a:r>
            <a:r>
              <a:rPr dirty="0" spc="-50"/>
              <a:t>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77672" y="6647180"/>
            <a:ext cx="26054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0" b="1">
                <a:latin typeface="Arial"/>
                <a:cs typeface="Arial"/>
              </a:rPr>
              <a:t>cat</a:t>
            </a:r>
            <a:r>
              <a:rPr dirty="0" sz="3600" spc="-22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4581" y="7238492"/>
            <a:ext cx="5271770" cy="106172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244090" marR="5080" indent="-2232025">
              <a:lnSpc>
                <a:spcPts val="3840"/>
              </a:lnSpc>
              <a:spcBef>
                <a:spcPts val="62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spc="-10" b="1">
                <a:latin typeface="Arial"/>
                <a:cs typeface="Arial"/>
              </a:rPr>
              <a:t>cat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6510" y="6647180"/>
            <a:ext cx="29679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mat</a:t>
            </a:r>
            <a:r>
              <a:rPr dirty="0" sz="3600" spc="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76320" y="6647180"/>
            <a:ext cx="2807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mat</a:t>
            </a:r>
            <a:r>
              <a:rPr dirty="0" sz="3600" spc="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43229" y="7238492"/>
            <a:ext cx="5474335" cy="106172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409190" marR="5080" indent="-2397125">
              <a:lnSpc>
                <a:spcPts val="3840"/>
              </a:lnSpc>
              <a:spcBef>
                <a:spcPts val="62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mat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1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55446" y="7134859"/>
            <a:ext cx="28498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pot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01771"/>
            <a:ext cx="5731509" cy="57315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35256" y="6647180"/>
            <a:ext cx="26898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pot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02165" y="7238492"/>
            <a:ext cx="5356225" cy="106172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286635" marR="5080" indent="-2274570">
              <a:lnSpc>
                <a:spcPts val="3840"/>
              </a:lnSpc>
              <a:spcBef>
                <a:spcPts val="62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pot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30096" y="6647180"/>
            <a:ext cx="3100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55" b="1">
                <a:latin typeface="Arial"/>
                <a:cs typeface="Arial"/>
              </a:rPr>
              <a:t>map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09905" y="6647180"/>
            <a:ext cx="29406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55" b="1">
                <a:latin typeface="Arial"/>
                <a:cs typeface="Arial"/>
              </a:rPr>
              <a:t>map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76320" y="8034019"/>
            <a:ext cx="2807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pin</a:t>
            </a:r>
            <a:r>
              <a:rPr dirty="0" sz="3600" spc="-8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6050280" cy="65684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76814" y="6647180"/>
            <a:ext cx="5608320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079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55" b="1">
                <a:latin typeface="Arial"/>
                <a:cs typeface="Arial"/>
              </a:rPr>
              <a:t>map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</a:t>
            </a:r>
            <a:endParaRPr sz="3600">
              <a:latin typeface="Arial"/>
              <a:cs typeface="Arial"/>
            </a:endParaRPr>
          </a:p>
          <a:p>
            <a:pPr algn="ctr" marR="246379">
              <a:lnSpc>
                <a:spcPts val="4079"/>
              </a:lnSpc>
            </a:pPr>
            <a:r>
              <a:rPr dirty="0" sz="3600" spc="-25" b="1">
                <a:latin typeface="Arial"/>
                <a:cs typeface="Arial"/>
              </a:rPr>
              <a:t>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89813" y="6647180"/>
            <a:ext cx="29813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dog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9622" y="6647180"/>
            <a:ext cx="2821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dog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36531" y="6647180"/>
            <a:ext cx="5487670" cy="106172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352675" marR="5080" indent="-2340610">
              <a:lnSpc>
                <a:spcPts val="3840"/>
              </a:lnSpc>
              <a:spcBef>
                <a:spcPts val="62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dog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 and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55446" y="6647180"/>
            <a:ext cx="28498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dot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35256" y="6647180"/>
            <a:ext cx="26904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dot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02165" y="6647180"/>
            <a:ext cx="5356225" cy="106172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350135" marR="5080" indent="-2338070">
              <a:lnSpc>
                <a:spcPts val="3840"/>
              </a:lnSpc>
              <a:spcBef>
                <a:spcPts val="62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dot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36570" y="7134859"/>
            <a:ext cx="30873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mud</a:t>
            </a:r>
            <a:r>
              <a:rPr dirty="0" sz="3600" spc="-12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3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01771"/>
            <a:ext cx="5731509" cy="57315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6379" y="6647180"/>
            <a:ext cx="29279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mud</a:t>
            </a:r>
            <a:r>
              <a:rPr dirty="0" sz="3600" spc="-12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5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83288" y="6647180"/>
            <a:ext cx="5594350" cy="106172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405380" marR="5080" indent="-2393315">
              <a:lnSpc>
                <a:spcPts val="3840"/>
              </a:lnSpc>
              <a:spcBef>
                <a:spcPts val="62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mud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56129" y="8241283"/>
            <a:ext cx="26485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pin</a:t>
            </a:r>
            <a:r>
              <a:rPr dirty="0" sz="3600" spc="-8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6019800" cy="67360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10364" y="6647180"/>
            <a:ext cx="27400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spc="-200" b="1">
                <a:latin typeface="Arial"/>
                <a:cs typeface="Arial"/>
              </a:rPr>
              <a:t>Tin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45" b="1">
                <a:latin typeface="Arial"/>
                <a:cs typeface="Arial"/>
              </a:rPr>
              <a:t> 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22543" y="6647180"/>
            <a:ext cx="2515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tin</a:t>
            </a:r>
            <a:r>
              <a:rPr dirty="0" sz="3600" spc="-114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6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9452" y="6647180"/>
            <a:ext cx="5181600" cy="106172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199640" marR="5080" indent="-2187575">
              <a:lnSpc>
                <a:spcPts val="3840"/>
              </a:lnSpc>
              <a:spcBef>
                <a:spcPts val="62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tin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9957" y="6647180"/>
            <a:ext cx="28206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log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40" b="1">
                <a:latin typeface="Arial"/>
                <a:cs typeface="Arial"/>
              </a:rPr>
              <a:t> 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49766" y="6647180"/>
            <a:ext cx="26612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log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6676" y="6647180"/>
            <a:ext cx="5327650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079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log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</a:t>
            </a:r>
            <a:endParaRPr sz="3600">
              <a:latin typeface="Arial"/>
              <a:cs typeface="Arial"/>
            </a:endParaRPr>
          </a:p>
          <a:p>
            <a:pPr algn="ctr" marR="245110">
              <a:lnSpc>
                <a:spcPts val="4079"/>
              </a:lnSpc>
            </a:pPr>
            <a:r>
              <a:rPr dirty="0" sz="3600" spc="-25" b="1">
                <a:latin typeface="Arial"/>
                <a:cs typeface="Arial"/>
              </a:rPr>
              <a:t>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37922" y="6647180"/>
            <a:ext cx="28848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35" b="1">
                <a:latin typeface="Arial"/>
                <a:cs typeface="Arial"/>
              </a:rPr>
              <a:t>cup</a:t>
            </a:r>
            <a:r>
              <a:rPr dirty="0" sz="3600" spc="-9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17731" y="6647180"/>
            <a:ext cx="27254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35" b="1">
                <a:latin typeface="Arial"/>
                <a:cs typeface="Arial"/>
              </a:rPr>
              <a:t>cup</a:t>
            </a:r>
            <a:r>
              <a:rPr dirty="0" sz="3600" spc="-9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84640" y="6647180"/>
            <a:ext cx="5391785" cy="106172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367280" marR="5080" indent="-2355215">
              <a:lnSpc>
                <a:spcPts val="3840"/>
              </a:lnSpc>
              <a:spcBef>
                <a:spcPts val="62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135" b="1">
                <a:latin typeface="Arial"/>
                <a:cs typeface="Arial"/>
              </a:rPr>
              <a:t>cup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02886" y="6546595"/>
            <a:ext cx="27552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90" b="1">
                <a:latin typeface="Arial"/>
                <a:cs typeface="Arial"/>
              </a:rPr>
              <a:t>rat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25544" y="8363204"/>
            <a:ext cx="27095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pin</a:t>
            </a:r>
            <a:r>
              <a:rPr dirty="0" sz="3600" spc="-8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up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9740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82694" y="7134859"/>
            <a:ext cx="25952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90" b="1">
                <a:latin typeface="Arial"/>
                <a:cs typeface="Arial"/>
              </a:rPr>
              <a:t>rat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401771"/>
            <a:ext cx="5731509" cy="573150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9604" y="6647180"/>
            <a:ext cx="5261610" cy="106172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239645" marR="5080" indent="-2227580">
              <a:lnSpc>
                <a:spcPts val="3840"/>
              </a:lnSpc>
              <a:spcBef>
                <a:spcPts val="62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90" b="1">
                <a:latin typeface="Arial"/>
                <a:cs typeface="Arial"/>
              </a:rPr>
              <a:t>rat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30431" y="6647180"/>
            <a:ext cx="3100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mop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0240" y="6647180"/>
            <a:ext cx="29400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mop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77149" y="6647180"/>
            <a:ext cx="5606415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079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mop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</a:t>
            </a:r>
            <a:endParaRPr sz="3600">
              <a:latin typeface="Arial"/>
              <a:cs typeface="Arial"/>
            </a:endParaRPr>
          </a:p>
          <a:p>
            <a:pPr algn="ctr" marR="245110">
              <a:lnSpc>
                <a:spcPts val="4079"/>
              </a:lnSpc>
            </a:pPr>
            <a:r>
              <a:rPr dirty="0" sz="3600" spc="-25" b="1">
                <a:latin typeface="Arial"/>
                <a:cs typeface="Arial"/>
              </a:rPr>
              <a:t>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9064" y="6647180"/>
            <a:ext cx="28225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nut</a:t>
            </a:r>
            <a:r>
              <a:rPr dirty="0" sz="3600" spc="-19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48873" y="6647180"/>
            <a:ext cx="26631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nut</a:t>
            </a:r>
            <a:r>
              <a:rPr dirty="0" sz="3600" spc="-19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5782" y="6647180"/>
            <a:ext cx="5328920" cy="102870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2336165" marR="5080" indent="-2324100">
              <a:lnSpc>
                <a:spcPts val="3579"/>
              </a:lnSpc>
              <a:spcBef>
                <a:spcPts val="83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nut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34114" y="6510019"/>
            <a:ext cx="3092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165" b="1">
                <a:latin typeface="Arial"/>
                <a:cs typeface="Arial"/>
              </a:rPr>
              <a:t>web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3923" y="6510019"/>
            <a:ext cx="29330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165" b="1">
                <a:latin typeface="Arial"/>
                <a:cs typeface="Arial"/>
              </a:rPr>
              <a:t>web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4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3038" y="7817611"/>
            <a:ext cx="5314950" cy="106172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379980" marR="5080" indent="-2367915">
              <a:lnSpc>
                <a:spcPts val="3840"/>
              </a:lnSpc>
              <a:spcBef>
                <a:spcPts val="62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pin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6492240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80833" y="6647180"/>
            <a:ext cx="5599430" cy="102870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2471420" marR="5080" indent="-2459355">
              <a:lnSpc>
                <a:spcPts val="3579"/>
              </a:lnSpc>
              <a:spcBef>
                <a:spcPts val="83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170" b="1">
                <a:latin typeface="Arial"/>
                <a:cs typeface="Arial"/>
              </a:rPr>
              <a:t>web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4593" y="6964171"/>
            <a:ext cx="29317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hen</a:t>
            </a:r>
            <a:r>
              <a:rPr dirty="0" sz="3600" spc="-11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94402" y="6964171"/>
            <a:ext cx="27717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hen</a:t>
            </a:r>
            <a:r>
              <a:rPr dirty="0" sz="3600" spc="-11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1311" y="6647180"/>
            <a:ext cx="5438140" cy="102870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2390775" marR="5080" indent="-2378710">
              <a:lnSpc>
                <a:spcPts val="3579"/>
              </a:lnSpc>
              <a:spcBef>
                <a:spcPts val="83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hen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9636" y="6510019"/>
            <a:ext cx="29616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bed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79445" y="6964171"/>
            <a:ext cx="28016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bed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spc="-4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46354" y="6647180"/>
            <a:ext cx="5467985" cy="102870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2406015" marR="5080" indent="-2393950">
              <a:lnSpc>
                <a:spcPts val="3579"/>
              </a:lnSpc>
              <a:spcBef>
                <a:spcPts val="83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bed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b="1">
                <a:latin typeface="Arial"/>
                <a:cs typeface="Arial"/>
              </a:rPr>
              <a:t> up and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89478" y="6964171"/>
            <a:ext cx="29819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75" b="1">
                <a:latin typeface="Arial"/>
                <a:cs typeface="Arial"/>
              </a:rPr>
              <a:t>bag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0" b="1">
                <a:latin typeface="Arial"/>
                <a:cs typeface="Arial"/>
              </a:rPr>
              <a:t> 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9287" y="6964171"/>
            <a:ext cx="28219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80" b="1">
                <a:latin typeface="Arial"/>
                <a:cs typeface="Arial"/>
              </a:rPr>
              <a:t>bag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36197" y="6647180"/>
            <a:ext cx="5488305" cy="102870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2416175" marR="5080" indent="-2404110">
              <a:lnSpc>
                <a:spcPts val="3579"/>
              </a:lnSpc>
              <a:spcBef>
                <a:spcPts val="83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80" b="1">
                <a:latin typeface="Arial"/>
                <a:cs typeface="Arial"/>
              </a:rPr>
              <a:t>bag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6050" y="6647180"/>
            <a:ext cx="28289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pet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06110" y="6964171"/>
            <a:ext cx="2948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60" b="1">
                <a:latin typeface="Arial"/>
                <a:cs typeface="Arial"/>
              </a:rPr>
              <a:t>van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40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85919" y="6964171"/>
            <a:ext cx="27889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60" b="1">
                <a:latin typeface="Arial"/>
                <a:cs typeface="Arial"/>
              </a:rPr>
              <a:t>van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55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24811" y="6647180"/>
            <a:ext cx="5511165" cy="102870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2427605" marR="5080" indent="-2415540">
              <a:lnSpc>
                <a:spcPts val="3579"/>
              </a:lnSpc>
              <a:spcBef>
                <a:spcPts val="83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60" b="1">
                <a:latin typeface="Arial"/>
                <a:cs typeface="Arial"/>
              </a:rPr>
              <a:t>Van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34015" y="6964171"/>
            <a:ext cx="28930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10" b="1">
                <a:latin typeface="Arial"/>
                <a:cs typeface="Arial"/>
              </a:rPr>
              <a:t>bus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13824" y="6964171"/>
            <a:ext cx="27330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10" b="1">
                <a:latin typeface="Arial"/>
                <a:cs typeface="Arial"/>
              </a:rPr>
              <a:t>bus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81180" y="6647180"/>
            <a:ext cx="5398135" cy="102870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2371090" marR="5080" indent="-2359025">
              <a:lnSpc>
                <a:spcPts val="3579"/>
              </a:lnSpc>
              <a:spcBef>
                <a:spcPts val="83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300" b="1">
                <a:latin typeface="Arial"/>
                <a:cs typeface="Arial"/>
              </a:rPr>
              <a:t>Bus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1140" y="6510019"/>
            <a:ext cx="5318760" cy="102870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2331085" marR="5080" indent="-2319020">
              <a:lnSpc>
                <a:spcPts val="3579"/>
              </a:lnSpc>
              <a:spcBef>
                <a:spcPts val="83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Pig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1563" y="968756"/>
            <a:ext cx="20974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0">
                <a:solidFill>
                  <a:srgbClr val="000000"/>
                </a:solidFill>
                <a:latin typeface="Trebuchet MS"/>
                <a:cs typeface="Trebuchet MS"/>
              </a:rPr>
              <a:t>Reference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72972" y="1745995"/>
            <a:ext cx="5332095" cy="11963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0029" marR="5080" indent="-227965">
              <a:lnSpc>
                <a:spcPct val="118300"/>
              </a:lnSpc>
              <a:spcBef>
                <a:spcPts val="125"/>
              </a:spcBef>
              <a:buSzPct val="150000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Calibri"/>
                <a:cs typeface="Calibri"/>
              </a:rPr>
              <a:t>OpenAI.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(2025).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 spc="65" i="1">
                <a:latin typeface="Calibri"/>
                <a:cs typeface="Calibri"/>
              </a:rPr>
              <a:t>SET</a:t>
            </a:r>
            <a:r>
              <a:rPr dirty="0" sz="1200" spc="8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1</a:t>
            </a:r>
            <a:r>
              <a:rPr dirty="0" sz="1200" spc="75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design</a:t>
            </a:r>
            <a:r>
              <a:rPr dirty="0" sz="1200" spc="80" i="1">
                <a:latin typeface="Calibri"/>
                <a:cs typeface="Calibri"/>
              </a:rPr>
              <a:t> </a:t>
            </a:r>
            <a:r>
              <a:rPr dirty="0" sz="1200" spc="60" i="1">
                <a:latin typeface="Calibri"/>
                <a:cs typeface="Calibri"/>
              </a:rPr>
              <a:t>concept</a:t>
            </a:r>
            <a:r>
              <a:rPr dirty="0" sz="1200" spc="80" i="1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[AI-generated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image].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 spc="50">
                <a:latin typeface="Calibri"/>
                <a:cs typeface="Calibri"/>
              </a:rPr>
              <a:t>DALL·E.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Retrieved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3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[OpenAI</a:t>
            </a:r>
            <a:r>
              <a:rPr dirty="0" sz="1200" spc="3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Platform]</a:t>
            </a:r>
            <a:r>
              <a:rPr dirty="0" sz="1200" spc="360">
                <a:latin typeface="Calibri"/>
                <a:cs typeface="Calibri"/>
              </a:rPr>
              <a:t> </a:t>
            </a:r>
            <a:r>
              <a:rPr dirty="0" u="sng" sz="120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Calibri"/>
                <a:cs typeface="Calibri"/>
              </a:rPr>
              <a:t>https://chatgpt.com/c/6758dd08-22e0-8005-</a:t>
            </a:r>
            <a:r>
              <a:rPr dirty="0" u="sng" sz="12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Calibri"/>
                <a:cs typeface="Calibri"/>
              </a:rPr>
              <a:t>8145-</a:t>
            </a:r>
            <a:r>
              <a:rPr dirty="0" sz="1200" spc="-10">
                <a:solidFill>
                  <a:srgbClr val="467886"/>
                </a:solidFill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Calibri"/>
                <a:cs typeface="Calibri"/>
              </a:rPr>
              <a:t>9e9ed9217e16</a:t>
            </a:r>
            <a:endParaRPr sz="1200">
              <a:latin typeface="Calibri"/>
              <a:cs typeface="Calibri"/>
            </a:endParaRPr>
          </a:p>
          <a:p>
            <a:pPr marL="240029" indent="-227965">
              <a:lnSpc>
                <a:spcPct val="100000"/>
              </a:lnSpc>
              <a:spcBef>
                <a:spcPts val="935"/>
              </a:spcBef>
              <a:buSzPct val="150000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Calibri"/>
                <a:cs typeface="Calibri"/>
              </a:rPr>
              <a:t>OpenAI.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(2025).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 spc="65" i="1">
                <a:latin typeface="Calibri"/>
                <a:cs typeface="Calibri"/>
              </a:rPr>
              <a:t>SET</a:t>
            </a:r>
            <a:r>
              <a:rPr dirty="0" sz="1200" spc="114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1:</a:t>
            </a:r>
            <a:r>
              <a:rPr dirty="0" sz="1200" spc="11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An</a:t>
            </a:r>
            <a:r>
              <a:rPr dirty="0" sz="1200" spc="114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educational</a:t>
            </a:r>
            <a:r>
              <a:rPr dirty="0" sz="1200" spc="11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design</a:t>
            </a:r>
            <a:r>
              <a:rPr dirty="0" sz="1200" spc="114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with</a:t>
            </a:r>
            <a:r>
              <a:rPr dirty="0" sz="1200" spc="11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vibrant</a:t>
            </a:r>
            <a:r>
              <a:rPr dirty="0" sz="1200" spc="11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geometric</a:t>
            </a:r>
            <a:r>
              <a:rPr dirty="0" sz="1200" spc="114" i="1">
                <a:latin typeface="Calibri"/>
                <a:cs typeface="Calibri"/>
              </a:rPr>
              <a:t> </a:t>
            </a:r>
            <a:r>
              <a:rPr dirty="0" sz="1200" spc="-10" i="1">
                <a:latin typeface="Calibri"/>
                <a:cs typeface="Calibri"/>
              </a:rPr>
              <a:t>patterns</a:t>
            </a:r>
            <a:endParaRPr sz="1200">
              <a:latin typeface="Calibri"/>
              <a:cs typeface="Calibri"/>
            </a:endParaRPr>
          </a:p>
          <a:p>
            <a:pPr marL="240029">
              <a:lnSpc>
                <a:spcPct val="100000"/>
              </a:lnSpc>
              <a:spcBef>
                <a:spcPts val="265"/>
              </a:spcBef>
            </a:pPr>
            <a:r>
              <a:rPr dirty="0" sz="1200">
                <a:latin typeface="Calibri"/>
                <a:cs typeface="Calibri"/>
              </a:rPr>
              <a:t>[AI-generated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image].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2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Calibri"/>
                <a:cs typeface="Calibri"/>
                <a:hlinkClick r:id="rId2"/>
              </a:rPr>
              <a:t>www.meta.ai/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45859" y="6647180"/>
            <a:ext cx="26689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pet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60" b="1">
                <a:latin typeface="Arial"/>
                <a:cs typeface="Arial"/>
              </a:rPr>
              <a:t>in.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2769" y="7238492"/>
            <a:ext cx="5335270" cy="106172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276475" marR="5080" indent="-2264410">
              <a:lnSpc>
                <a:spcPts val="3840"/>
              </a:lnSpc>
              <a:spcBef>
                <a:spcPts val="625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b="1">
                <a:latin typeface="Arial"/>
                <a:cs typeface="Arial"/>
              </a:rPr>
              <a:t> pet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b="1">
                <a:latin typeface="Arial"/>
                <a:cs typeface="Arial"/>
              </a:rPr>
              <a:t> up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and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up </a:t>
            </a:r>
            <a:r>
              <a:rPr dirty="0" sz="3600" spc="-25" b="1">
                <a:latin typeface="Arial"/>
                <a:cs typeface="Arial"/>
              </a:rPr>
              <a:t>and up.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97862" y="6647180"/>
            <a:ext cx="27647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80" b="1">
                <a:latin typeface="Arial"/>
                <a:cs typeface="Arial"/>
              </a:rPr>
              <a:t>The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spc="-10" b="1">
                <a:latin typeface="Arial"/>
                <a:cs typeface="Arial"/>
              </a:rPr>
              <a:t>cat</a:t>
            </a:r>
            <a:r>
              <a:rPr dirty="0" sz="3600" spc="-220" b="1">
                <a:latin typeface="Arial"/>
                <a:cs typeface="Arial"/>
              </a:rPr>
              <a:t> </a:t>
            </a:r>
            <a:r>
              <a:rPr dirty="0" sz="3600" spc="-195" b="1">
                <a:latin typeface="Arial"/>
                <a:cs typeface="Arial"/>
              </a:rPr>
              <a:t>is</a:t>
            </a:r>
            <a:r>
              <a:rPr dirty="0" sz="3600" spc="-55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on.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Blessing Nwabunike</dc:creator>
  <dc:title>Set 4</dc:title>
  <dcterms:created xsi:type="dcterms:W3CDTF">2025-01-12T11:38:15Z</dcterms:created>
  <dcterms:modified xsi:type="dcterms:W3CDTF">2025-01-12T11:38:15Z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2025-01-12T00:00:00Z</vt:filetime>
  </property>
  <property fmtid="{D5CDD505-2E9C-101B-9397-08002B2CF9AE}" pid="3" name="Creator">
    <vt:lpwstr>Word</vt:lpwstr>
  </property>
  <property fmtid="{D5CDD505-2E9C-101B-9397-08002B2CF9AE}" pid="4" name="LastSaved">
    <vt:filetime>2025-01-12T00:00:00Z</vt:filetime>
  </property>
  <property fmtid="{D5CDD505-2E9C-101B-9397-08002B2CF9AE}" pid="5" name="Producer">
    <vt:lpwstr>macOS Version 15.2 (Build 24C101) Quartz PDFContext</vt:lpwstr>
  </property>
</Properties>
</file>